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28.05.2014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FGF-2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 polyclonal goat anti-human FGF-2 [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sc-1390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capture antibody and recombinant human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FGF-2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300-002]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The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polyclonal rabbit anti-human FGF-2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antibody [Cat#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102-PA08] in combination with a goat anti-rabbit-Biotin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40229" y="946655"/>
            <a:ext cx="28500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FGF-2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102-PA08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1567607"/>
            <a:ext cx="4189413" cy="315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2014-04-11T11:38:37Z</dcterms:created>
  <dcterms:modified xsi:type="dcterms:W3CDTF">2014-05-28T12:40:18Z</dcterms:modified>
</cp:coreProperties>
</file>